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1"/>
  </p:notesMasterIdLst>
  <p:sldIdLst>
    <p:sldId id="256" r:id="rId2"/>
    <p:sldId id="259" r:id="rId3"/>
    <p:sldId id="260" r:id="rId4"/>
    <p:sldId id="257" r:id="rId5"/>
    <p:sldId id="261" r:id="rId6"/>
    <p:sldId id="270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68" r:id="rId15"/>
    <p:sldId id="273" r:id="rId16"/>
    <p:sldId id="278" r:id="rId17"/>
    <p:sldId id="279" r:id="rId18"/>
    <p:sldId id="274" r:id="rId19"/>
    <p:sldId id="277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t>05/11/2015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7361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AFCB-D114-4550-98A2-FDF97F1176C3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FA9F-81B6-445D-837F-C6AC56B709D7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144A-166C-4A2F-96B3-0F6E902674FF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11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E3F-BEFB-4990-9FB1-12D212578667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78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132C-C434-4708-8141-CD1B76D6DABB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9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6534-5C6A-4AF6-8B8C-0C701D4A6BFD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91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987B-E756-4762-8412-F1BB393FB383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72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CD-E474-48FF-96B8-9A84455E3082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10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E87D-3BD7-434E-B2FA-E118C5BA0BA4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95DF-F337-4359-9F60-6BF31C31027C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59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278D-FECA-471F-8F25-A638E0C94869}" type="datetime1">
              <a:rPr lang="fr-FR" smtClean="0"/>
              <a:t>05/11/2015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30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B3EC-6A5E-4FC9-9091-3178C1E76990}" type="datetime1">
              <a:rPr lang="fr-FR" smtClean="0"/>
              <a:t>05/11/2015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95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5C-2A73-4C1F-8655-9AF1E6A73BAB}" type="datetime1">
              <a:rPr lang="fr-FR" smtClean="0"/>
              <a:t>05/11/2015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5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661-0CBD-4EBD-9CFB-3ADEFCE7FF83}" type="datetime1">
              <a:rPr lang="fr-FR" smtClean="0"/>
              <a:t>05/11/2015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75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15684-9133-4A35-8E40-E9C20129EE21}" type="datetime1">
              <a:rPr lang="fr-FR" smtClean="0"/>
              <a:t>05/11/2015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0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222B-2C64-4154-84F6-5723406BAA96}" type="datetime1">
              <a:rPr lang="fr-FR" smtClean="0"/>
              <a:t>05/11/2015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2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5741D-10EA-43D3-B29E-4AC3D6F68492}" type="datetime1">
              <a:rPr lang="fr-FR" smtClean="0"/>
              <a:t>05/11/2015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16761"/>
            <a:ext cx="1056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6D16749-6CBF-48FC-AC66-F18CCBC01627}" type="slidenum">
              <a:rPr lang="fr-FR" smtClean="0"/>
              <a:pPr/>
              <a:t>‹#›</a:t>
            </a:fld>
            <a:r>
              <a:rPr lang="fr-FR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51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Titre qui claque !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PESTO Webmining</a:t>
            </a:r>
          </a:p>
          <a:p>
            <a:r>
              <a:rPr lang="fr-FR" dirty="0" smtClean="0"/>
              <a:t>Corps des Mines</a:t>
            </a:r>
          </a:p>
          <a:p>
            <a:r>
              <a:rPr lang="fr-FR" dirty="0" smtClean="0"/>
              <a:t>Novembre 2015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</p:txBody>
      </p: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/>
              <a:t>Différence entre la recherche d’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r>
              <a:rPr lang="fr-FR" dirty="0" smtClean="0"/>
              <a:t> et la recherche d’un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Expressions régulières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646890" y="2006354"/>
            <a:ext cx="6594484" cy="3281742"/>
          </a:xfrm>
        </p:spPr>
        <p:txBody>
          <a:bodyPr/>
          <a:lstStyle/>
          <a:p>
            <a:pPr marL="0" indent="0">
              <a:buNone/>
            </a:pPr>
            <a:r>
              <a:rPr lang="fr-FR" u="sng" dirty="0" smtClean="0"/>
              <a:t>Expression régulière</a:t>
            </a:r>
            <a:r>
              <a:rPr lang="fr-FR" dirty="0" smtClean="0"/>
              <a:t> :						</a:t>
            </a:r>
            <a:r>
              <a:rPr lang="fr-FR" u="sng" dirty="0" smtClean="0"/>
              <a:t>Sortie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r>
              <a:rPr lang="fr-FR" dirty="0" smtClean="0"/>
              <a:t>([0-9]+) metres carres						([0-9]+)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u="sng" dirty="0" smtClean="0"/>
              <a:t>Exemple</a:t>
            </a:r>
            <a:r>
              <a:rPr lang="fr-FR" dirty="0" smtClean="0"/>
              <a:t> :</a:t>
            </a:r>
          </a:p>
          <a:p>
            <a:pPr marL="0" indent="0">
              <a:buNone/>
            </a:pPr>
            <a:r>
              <a:rPr lang="fr-FR" dirty="0" smtClean="0"/>
              <a:t>53 metres carres							53</a:t>
            </a:r>
            <a:endParaRPr lang="fr-FR" dirty="0"/>
          </a:p>
        </p:txBody>
      </p:sp>
      <p:sp>
        <p:nvSpPr>
          <p:cNvPr id="7" name="Right Arrow 6"/>
          <p:cNvSpPr/>
          <p:nvPr/>
        </p:nvSpPr>
        <p:spPr>
          <a:xfrm>
            <a:off x="4607052" y="2226049"/>
            <a:ext cx="1061086" cy="349705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ight Arrow 7"/>
          <p:cNvSpPr/>
          <p:nvPr/>
        </p:nvSpPr>
        <p:spPr>
          <a:xfrm>
            <a:off x="4607052" y="4438603"/>
            <a:ext cx="1061086" cy="349705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1591805" y="2864385"/>
            <a:ext cx="1189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>
                <a:solidFill>
                  <a:srgbClr val="FF0000"/>
                </a:solidFill>
              </a:rPr>
              <a:t>x chiffres</a:t>
            </a:r>
            <a:endParaRPr lang="fr-FR" sz="1600" dirty="0">
              <a:solidFill>
                <a:srgbClr val="FF0000"/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2047544" y="2375965"/>
            <a:ext cx="169659" cy="822605"/>
          </a:xfrm>
          <a:prstGeom prst="righ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0719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3627" y="3772010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II. Traitement de texte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Hugo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197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153</TotalTime>
  <Words>363</Words>
  <Application>Microsoft Office PowerPoint</Application>
  <PresentationFormat>Widescreen</PresentationFormat>
  <Paragraphs>153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Trebuchet MS</vt:lpstr>
      <vt:lpstr>Wingdings</vt:lpstr>
      <vt:lpstr>Wingdings 3</vt:lpstr>
      <vt:lpstr>Facet</vt:lpstr>
      <vt:lpstr>Titre qui claque !</vt:lpstr>
      <vt:lpstr>II. Traitement de texte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Expressions régulières</vt:lpstr>
      <vt:lpstr>Traitement de texte</vt:lpstr>
      <vt:lpstr>Coordonnées</vt:lpstr>
      <vt:lpstr>Problèmes rencontrés (et traités)</vt:lpstr>
      <vt:lpstr>Traitement de texte</vt:lpstr>
      <vt:lpstr>Résultat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28</cp:revision>
  <dcterms:created xsi:type="dcterms:W3CDTF">2015-11-05T12:53:47Z</dcterms:created>
  <dcterms:modified xsi:type="dcterms:W3CDTF">2015-11-05T15:26:53Z</dcterms:modified>
</cp:coreProperties>
</file>